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319" r:id="rId3"/>
    <p:sldId id="283" r:id="rId4"/>
    <p:sldId id="31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CBAAC-08BF-6E4C-924D-6B249C1A4EBA}" type="datetimeFigureOut">
              <a:rPr lang="en-US" smtClean="0"/>
              <a:t>4/25/11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4FDFB-4935-A74B-B349-B31BB58B6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4FDFB-4935-A74B-B349-B31BB58B6D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4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4/25/11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Software Security</a:t>
            </a:r>
            <a:br>
              <a:rPr lang="en-US" sz="2800" dirty="0" smtClean="0"/>
            </a:br>
            <a:r>
              <a:rPr lang="en-US" sz="2800" dirty="0" smtClean="0"/>
              <a:t>Lecture </a:t>
            </a:r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853130"/>
            <a:ext cx="3273552" cy="9379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Fang Yu</a:t>
            </a:r>
          </a:p>
          <a:p>
            <a:endParaRPr lang="en-US" dirty="0" smtClean="0"/>
          </a:p>
          <a:p>
            <a:r>
              <a:rPr lang="en-US" dirty="0" smtClean="0"/>
              <a:t>Dept. of MIS, 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</a:p>
          <a:p>
            <a:r>
              <a:rPr lang="en-US" dirty="0"/>
              <a:t>Spring 2011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7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afternoon, we have an invited speaker, Michal, for Apple </a:t>
            </a:r>
            <a:r>
              <a:rPr lang="en-US" dirty="0" err="1" smtClean="0"/>
              <a:t>iOS</a:t>
            </a:r>
            <a:r>
              <a:rPr lang="en-US" dirty="0" smtClean="0"/>
              <a:t> development. Room 313, 1:00-4:00pm</a:t>
            </a:r>
          </a:p>
          <a:p>
            <a:r>
              <a:rPr lang="en-US" dirty="0" smtClean="0"/>
              <a:t> </a:t>
            </a:r>
            <a:r>
              <a:rPr lang="en-US" dirty="0" smtClean="0"/>
              <a:t>Michal will give us another lecture here on May 24, 10:00-12:00am.</a:t>
            </a:r>
          </a:p>
          <a:p>
            <a:r>
              <a:rPr lang="en-US" dirty="0" smtClean="0"/>
              <a:t>Your project proposal (two pages) is due on next week. Bring a hard copy to the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3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Today,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will have Vincent presenting Exploring Information Disclosure (Chapter 14), Alex presenting Attacking Compiled Applications (Chapter 15)</a:t>
            </a:r>
          </a:p>
          <a:p>
            <a:r>
              <a:rPr lang="en-US" dirty="0"/>
              <a:t>We will also have </a:t>
            </a:r>
            <a:r>
              <a:rPr lang="en-US" dirty="0" err="1"/>
              <a:t>Jorina</a:t>
            </a:r>
            <a:r>
              <a:rPr lang="en-US" dirty="0"/>
              <a:t> lead the discussion on the paper: FLAX: Systematic Discovery of Client-side Validation Vulnerabilities in Rich Web Applications, NDSS 2010 (UC </a:t>
            </a:r>
            <a:r>
              <a:rPr lang="en-US" dirty="0" err="1"/>
              <a:t>Berkely</a:t>
            </a:r>
            <a:r>
              <a:rPr lang="en-US" dirty="0"/>
              <a:t>). You can find the slides link here.</a:t>
            </a:r>
            <a:r>
              <a:rPr lang="en-US" i="1" dirty="0"/>
              <a:t> </a:t>
            </a:r>
          </a:p>
          <a:p>
            <a:r>
              <a:rPr lang="en-US" i="1" dirty="0"/>
              <a:t>http://</a:t>
            </a:r>
            <a:r>
              <a:rPr lang="en-US" i="1" dirty="0" err="1"/>
              <a:t>www.cs.berkeley.edu</a:t>
            </a:r>
            <a:r>
              <a:rPr lang="en-US" i="1" dirty="0"/>
              <a:t>/~</a:t>
            </a:r>
            <a:r>
              <a:rPr lang="en-US" i="1" dirty="0" err="1"/>
              <a:t>prateeks</a:t>
            </a:r>
            <a:r>
              <a:rPr lang="en-US" i="1" dirty="0"/>
              <a:t>/papers/</a:t>
            </a:r>
            <a:r>
              <a:rPr lang="en-US" b="1" i="1" dirty="0"/>
              <a:t>FLAX</a:t>
            </a:r>
            <a:r>
              <a:rPr lang="en-US" i="1" dirty="0"/>
              <a:t>-</a:t>
            </a:r>
            <a:r>
              <a:rPr lang="en-US" i="1" dirty="0" err="1"/>
              <a:t>ppt.ppt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80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have </a:t>
            </a:r>
            <a:r>
              <a:rPr lang="en-US" dirty="0" err="1" smtClean="0"/>
              <a:t>Ruei</a:t>
            </a:r>
            <a:r>
              <a:rPr lang="en-US" dirty="0" smtClean="0"/>
              <a:t>-Chen</a:t>
            </a:r>
            <a:r>
              <a:rPr lang="en-US" dirty="0" smtClean="0"/>
              <a:t> </a:t>
            </a:r>
            <a:r>
              <a:rPr lang="en-US" dirty="0" smtClean="0"/>
              <a:t>presenting: </a:t>
            </a:r>
            <a:r>
              <a:rPr lang="en-US" dirty="0" smtClean="0"/>
              <a:t>Attacking Application Architecture</a:t>
            </a:r>
            <a:r>
              <a:rPr lang="en-US" dirty="0" smtClean="0"/>
              <a:t> (</a:t>
            </a:r>
            <a:r>
              <a:rPr lang="en-US" dirty="0" smtClean="0"/>
              <a:t>Chapter </a:t>
            </a:r>
            <a:r>
              <a:rPr lang="en-US" dirty="0" smtClean="0"/>
              <a:t>16</a:t>
            </a:r>
            <a:r>
              <a:rPr lang="en-US" dirty="0" smtClean="0"/>
              <a:t>)</a:t>
            </a:r>
            <a:r>
              <a:rPr lang="en-US" dirty="0" smtClean="0"/>
              <a:t>, </a:t>
            </a:r>
            <a:r>
              <a:rPr lang="en-US" dirty="0" smtClean="0"/>
              <a:t>I-Yang</a:t>
            </a:r>
            <a:r>
              <a:rPr lang="en-US" dirty="0" smtClean="0"/>
              <a:t> presenting: </a:t>
            </a:r>
            <a:r>
              <a:rPr lang="en-US" dirty="0" smtClean="0"/>
              <a:t>Attacking </a:t>
            </a:r>
            <a:r>
              <a:rPr lang="en-US" altLang="zh-TW" dirty="0" smtClean="0"/>
              <a:t>th</a:t>
            </a:r>
            <a:r>
              <a:rPr lang="en-US" altLang="zh-TW" dirty="0" smtClean="0"/>
              <a:t>e Web Server </a:t>
            </a:r>
            <a:r>
              <a:rPr lang="en-US" dirty="0" smtClean="0"/>
              <a:t>(</a:t>
            </a:r>
            <a:r>
              <a:rPr lang="en-US" dirty="0" smtClean="0"/>
              <a:t>Chapter </a:t>
            </a:r>
            <a:r>
              <a:rPr lang="en-US" dirty="0" smtClean="0"/>
              <a:t>17)</a:t>
            </a:r>
            <a:endParaRPr lang="en-US" dirty="0" smtClean="0"/>
          </a:p>
          <a:p>
            <a:r>
              <a:rPr lang="en-US" dirty="0" smtClean="0"/>
              <a:t>We will also have </a:t>
            </a:r>
            <a:r>
              <a:rPr lang="en-US" dirty="0" err="1" smtClean="0"/>
              <a:t>Ruei-Jiun</a:t>
            </a:r>
            <a:r>
              <a:rPr lang="en-US" dirty="0" smtClean="0"/>
              <a:t> </a:t>
            </a:r>
            <a:r>
              <a:rPr lang="en-US" dirty="0" smtClean="0"/>
              <a:t>lead the discussion on the paper: </a:t>
            </a:r>
            <a:r>
              <a:rPr lang="en-US" dirty="0" smtClean="0"/>
              <a:t>A Symbolic Execution Framework for JavaScript. </a:t>
            </a:r>
            <a:r>
              <a:rPr lang="en-US" dirty="0" smtClean="0"/>
              <a:t>(</a:t>
            </a:r>
            <a:r>
              <a:rPr lang="en-US" dirty="0" err="1" smtClean="0"/>
              <a:t>WebBlaze</a:t>
            </a:r>
            <a:r>
              <a:rPr lang="en-US" dirty="0" smtClean="0"/>
              <a:t> project, </a:t>
            </a:r>
            <a:r>
              <a:rPr lang="en-US" dirty="0" smtClean="0"/>
              <a:t>UC </a:t>
            </a:r>
            <a:r>
              <a:rPr lang="en-US" dirty="0" err="1" smtClean="0"/>
              <a:t>Berkely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smtClean="0"/>
              <a:t>You can find the slides here: </a:t>
            </a:r>
            <a:r>
              <a:rPr lang="en-US" dirty="0" smtClean="0"/>
              <a:t>http://</a:t>
            </a:r>
            <a:r>
              <a:rPr lang="en-US" dirty="0" err="1" smtClean="0"/>
              <a:t>www</a:t>
            </a:r>
            <a:r>
              <a:rPr lang="en-US" dirty="0" err="1"/>
              <a:t>.cs.berkeley.edu</a:t>
            </a:r>
            <a:r>
              <a:rPr lang="en-US" dirty="0"/>
              <a:t>/~</a:t>
            </a:r>
            <a:r>
              <a:rPr lang="en-US" dirty="0" err="1"/>
              <a:t>prateeks</a:t>
            </a:r>
            <a:r>
              <a:rPr lang="en-US" dirty="0"/>
              <a:t>/papers/</a:t>
            </a:r>
            <a:r>
              <a:rPr lang="en-US" dirty="0" err="1"/>
              <a:t>kudzu.ppt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6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5568</TotalTime>
  <Words>259</Words>
  <Application>Microsoft Macintosh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Inspiration</vt:lpstr>
      <vt:lpstr>Software Security Lecture 8</vt:lpstr>
      <vt:lpstr>Announcement</vt:lpstr>
      <vt:lpstr>Outline</vt:lpstr>
      <vt:lpstr>Next Week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</dc:title>
  <dc:creator>Fang Yu</dc:creator>
  <cp:lastModifiedBy>Fang Yu</cp:lastModifiedBy>
  <cp:revision>75</cp:revision>
  <dcterms:created xsi:type="dcterms:W3CDTF">2011-02-21T14:47:34Z</dcterms:created>
  <dcterms:modified xsi:type="dcterms:W3CDTF">2011-04-25T16:49:12Z</dcterms:modified>
</cp:coreProperties>
</file>