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320" r:id="rId3"/>
    <p:sldId id="28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CBAAC-08BF-6E4C-924D-6B249C1A4EBA}" type="datetimeFigureOut">
              <a:rPr lang="en-US" smtClean="0"/>
              <a:t>5/31/11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4FDFB-4935-A74B-B349-B31BB58B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2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4FDFB-4935-A74B-B349-B31BB58B6D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4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5/31/11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Software Security</a:t>
            </a:r>
            <a:br>
              <a:rPr lang="en-US" sz="2800" dirty="0" smtClean="0"/>
            </a:br>
            <a:r>
              <a:rPr lang="en-US" sz="2800" dirty="0" smtClean="0"/>
              <a:t>Lecture </a:t>
            </a:r>
            <a:r>
              <a:rPr lang="en-US" sz="2800" dirty="0" smtClean="0"/>
              <a:t>12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853130"/>
            <a:ext cx="3273552" cy="9379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Fang Yu</a:t>
            </a:r>
          </a:p>
          <a:p>
            <a:endParaRPr lang="en-US" dirty="0" smtClean="0"/>
          </a:p>
          <a:p>
            <a:r>
              <a:rPr lang="en-US" dirty="0" smtClean="0"/>
              <a:t>Dept. of MIS, </a:t>
            </a:r>
          </a:p>
          <a:p>
            <a:r>
              <a:rPr lang="en-US" dirty="0" smtClean="0"/>
              <a:t>National </a:t>
            </a:r>
            <a:r>
              <a:rPr lang="en-US" dirty="0" err="1" smtClean="0"/>
              <a:t>Chengchi</a:t>
            </a:r>
            <a:r>
              <a:rPr lang="en-US" dirty="0" smtClean="0"/>
              <a:t> University</a:t>
            </a:r>
          </a:p>
          <a:p>
            <a:r>
              <a:rPr lang="en-US" dirty="0"/>
              <a:t>Spring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7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following weeks, please work hard on your final project (50% on your </a:t>
            </a:r>
            <a:r>
              <a:rPr lang="en-US" smtClean="0"/>
              <a:t>final grade)</a:t>
            </a:r>
            <a:endParaRPr lang="en-US" dirty="0" smtClean="0"/>
          </a:p>
          <a:p>
            <a:r>
              <a:rPr lang="en-US" dirty="0" smtClean="0"/>
              <a:t>Feel free to </a:t>
            </a:r>
            <a:r>
              <a:rPr lang="en-US" dirty="0"/>
              <a:t>s</a:t>
            </a:r>
            <a:r>
              <a:rPr lang="en-US" dirty="0" smtClean="0"/>
              <a:t>top by my office 150409 if you would like to discuss it with me</a:t>
            </a:r>
            <a:endParaRPr lang="en-US" dirty="0" smtClean="0"/>
          </a:p>
          <a:p>
            <a:r>
              <a:rPr lang="en-US" dirty="0" smtClean="0"/>
              <a:t>Project </a:t>
            </a:r>
            <a:r>
              <a:rPr lang="en-US" dirty="0" smtClean="0"/>
              <a:t>presentation/tool demonstration</a:t>
            </a:r>
          </a:p>
          <a:p>
            <a:pPr lvl="1"/>
            <a:r>
              <a:rPr lang="en-US" dirty="0"/>
              <a:t>Prepare an hour presentation to summarize your project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/31 </a:t>
            </a:r>
            <a:r>
              <a:rPr lang="en-US" dirty="0" smtClean="0"/>
              <a:t>: </a:t>
            </a:r>
            <a:r>
              <a:rPr lang="en-US" dirty="0" err="1" smtClean="0"/>
              <a:t>WebGoat</a:t>
            </a:r>
            <a:r>
              <a:rPr lang="en-US" dirty="0" smtClean="0"/>
              <a:t>, PCL</a:t>
            </a:r>
          </a:p>
          <a:p>
            <a:pPr lvl="1"/>
            <a:r>
              <a:rPr lang="en-US" dirty="0" smtClean="0"/>
              <a:t>6</a:t>
            </a:r>
            <a:r>
              <a:rPr lang="en-US" dirty="0" smtClean="0"/>
              <a:t>/7: </a:t>
            </a:r>
            <a:r>
              <a:rPr lang="en-US" dirty="0" err="1" smtClean="0"/>
              <a:t>Namp</a:t>
            </a:r>
            <a:r>
              <a:rPr lang="en-US" dirty="0" smtClean="0"/>
              <a:t>, Stranger</a:t>
            </a:r>
          </a:p>
          <a:p>
            <a:r>
              <a:rPr lang="en-US" dirty="0" smtClean="0"/>
              <a:t>Final report (~10 pages) and system/code is due on  6/</a:t>
            </a:r>
            <a:r>
              <a:rPr lang="en-US" dirty="0" smtClean="0"/>
              <a:t>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0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/>
              <a:t>will also introduce to you our tool “Stranger”</a:t>
            </a:r>
          </a:p>
          <a:p>
            <a:r>
              <a:rPr lang="en-US" dirty="0"/>
              <a:t>We </a:t>
            </a:r>
            <a:r>
              <a:rPr lang="en-US" dirty="0" smtClean="0"/>
              <a:t>still have several student </a:t>
            </a:r>
            <a:r>
              <a:rPr lang="en-US" dirty="0" smtClean="0"/>
              <a:t>presentations:</a:t>
            </a:r>
            <a:endParaRPr lang="en-US" dirty="0"/>
          </a:p>
          <a:p>
            <a:pPr lvl="1"/>
            <a:r>
              <a:rPr lang="en-US" dirty="0" smtClean="0"/>
              <a:t>Static </a:t>
            </a:r>
            <a:r>
              <a:rPr lang="en-US" dirty="0"/>
              <a:t>Detection of Cross-site Scripting Vulnerabilities (by Juliette Lessing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Tool presentation: Sheng-Yi for </a:t>
            </a:r>
            <a:r>
              <a:rPr lang="en-US" dirty="0" err="1" smtClean="0"/>
              <a:t>Skipfish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8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6546</TotalTime>
  <Words>139</Words>
  <Application>Microsoft Macintosh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Inspiration</vt:lpstr>
      <vt:lpstr>Software Security Lecture 12</vt:lpstr>
      <vt:lpstr>Announcement</vt:lpstr>
      <vt:lpstr>Outline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</dc:title>
  <dc:creator>Fang Yu</dc:creator>
  <cp:lastModifiedBy>Fang Yu</cp:lastModifiedBy>
  <cp:revision>90</cp:revision>
  <dcterms:created xsi:type="dcterms:W3CDTF">2011-02-21T14:47:34Z</dcterms:created>
  <dcterms:modified xsi:type="dcterms:W3CDTF">2011-05-31T01:07:10Z</dcterms:modified>
</cp:coreProperties>
</file>